
<file path=[Content_Types].xml><?xml version="1.0" encoding="utf-8"?>
<Types xmlns="http://schemas.openxmlformats.org/package/2006/content-types">
  <Default Extension="mp3" ContentType="audio/mpeg"/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480EE-A270-4BE7-9702-BAFEACECD18F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3A13C-D00C-4F8C-8D3D-8AECE354BC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4653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480EE-A270-4BE7-9702-BAFEACECD18F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3A13C-D00C-4F8C-8D3D-8AECE354BC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2036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480EE-A270-4BE7-9702-BAFEACECD18F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3A13C-D00C-4F8C-8D3D-8AECE354BCBE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09535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480EE-A270-4BE7-9702-BAFEACECD18F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3A13C-D00C-4F8C-8D3D-8AECE354BC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57853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480EE-A270-4BE7-9702-BAFEACECD18F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3A13C-D00C-4F8C-8D3D-8AECE354BCBE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849225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480EE-A270-4BE7-9702-BAFEACECD18F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3A13C-D00C-4F8C-8D3D-8AECE354BC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51430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480EE-A270-4BE7-9702-BAFEACECD18F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3A13C-D00C-4F8C-8D3D-8AECE354BC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96928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480EE-A270-4BE7-9702-BAFEACECD18F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3A13C-D00C-4F8C-8D3D-8AECE354BC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76334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480EE-A270-4BE7-9702-BAFEACECD18F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3A13C-D00C-4F8C-8D3D-8AECE354BC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6524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480EE-A270-4BE7-9702-BAFEACECD18F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3A13C-D00C-4F8C-8D3D-8AECE354BC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9212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480EE-A270-4BE7-9702-BAFEACECD18F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3A13C-D00C-4F8C-8D3D-8AECE354BC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14280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480EE-A270-4BE7-9702-BAFEACECD18F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3A13C-D00C-4F8C-8D3D-8AECE354BC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5352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480EE-A270-4BE7-9702-BAFEACECD18F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3A13C-D00C-4F8C-8D3D-8AECE354BC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04760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480EE-A270-4BE7-9702-BAFEACECD18F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3A13C-D00C-4F8C-8D3D-8AECE354BC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85447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480EE-A270-4BE7-9702-BAFEACECD18F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3A13C-D00C-4F8C-8D3D-8AECE354BC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61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480EE-A270-4BE7-9702-BAFEACECD18F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3A13C-D00C-4F8C-8D3D-8AECE354BC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0907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3480EE-A270-4BE7-9702-BAFEACECD18F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7A3A13C-D00C-4F8C-8D3D-8AECE354BC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431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47188" y="3861048"/>
            <a:ext cx="7486600" cy="1728192"/>
          </a:xfrm>
        </p:spPr>
        <p:txBody>
          <a:bodyPr>
            <a:normAutofit fontScale="90000"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Тема: «</a:t>
            </a:r>
            <a:r>
              <a:rPr lang="ru-RU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Улуг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болгаш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ортумак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болуктун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уругларынга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угаан-медерел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сайзырадырынын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янзы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-буру </a:t>
            </a:r>
            <a:r>
              <a:rPr lang="ru-RU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оюннары-болгаш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мергежилгелери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</a:t>
            </a:r>
            <a:b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</a:t>
            </a:r>
            <a:r>
              <a:rPr lang="ru-RU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Тургускан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башкы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Ооржак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Л.К-С </a:t>
            </a: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0"/>
            <a:ext cx="7610260" cy="2736304"/>
          </a:xfrm>
        </p:spPr>
        <p:txBody>
          <a:bodyPr>
            <a:normAutofit/>
          </a:bodyPr>
          <a:lstStyle/>
          <a:p>
            <a:pPr algn="ctr"/>
            <a:endParaRPr lang="ru-RU" sz="16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ОВУР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КОЖУУННУН САГЛЫ СУУРНУН МУНИЦИПАЛДЫГ БЮДЖЕТТЕН ХАНДЫРЫЛГАЛЫГ ШКОЛА НАЗЫ ЧЕТПЭЭН ООРЕДИЛГЕ АЛБАН ЧЕРИ </a:t>
            </a:r>
          </a:p>
          <a:p>
            <a:pPr algn="ctr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УРУГЛАР САДЫ «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ЧЕЛЭЭШ»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005064"/>
            <a:ext cx="3110376" cy="2708920"/>
          </a:xfrm>
          <a:prstGeom prst="rect">
            <a:avLst/>
          </a:prstGeom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  <p:pic>
        <p:nvPicPr>
          <p:cNvPr id="7" name="Ритмическая нейроигра Повтори (256  kbps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  <p:pic>
        <p:nvPicPr>
          <p:cNvPr id="5" name="Ритмическая нейроигра Повтори (256  kbps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18289" y="3196070"/>
            <a:ext cx="487363" cy="487363"/>
          </a:xfrm>
          <a:prstGeom prst="rect">
            <a:avLst/>
          </a:prstGeom>
        </p:spPr>
      </p:pic>
      <p:pic>
        <p:nvPicPr>
          <p:cNvPr id="8" name="Ритмическая нейроигра Повтори (256  kbps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07">
        <p:fade/>
      </p:transition>
    </mc:Choice>
    <mc:Fallback xmlns="">
      <p:transition spd="med" advTm="70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664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 numSld="999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numSld="999" showWhenStopped="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002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836712"/>
            <a:ext cx="6995120" cy="528945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Угаан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медерел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оюннарынын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just">
              <a:buNone/>
            </a:pPr>
            <a:r>
              <a:rPr lang="ru-RU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дузазы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-биле </a:t>
            </a:r>
            <a:r>
              <a:rPr lang="ru-RU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уруглар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кичээнгейлиг,шыдамык,угаанныг,чугаазы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сайзырангай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,</a:t>
            </a:r>
            <a:r>
              <a:rPr lang="ru-RU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дыннадыгларны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дурген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шингээдип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турар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апаарлар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3102667"/>
            <a:ext cx="4113886" cy="3030563"/>
          </a:xfrm>
          <a:prstGeom prst="rect">
            <a:avLst/>
          </a:prstGeom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75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37"/>
    </mc:Choice>
    <mc:Fallback xmlns="">
      <p:transition spd="slow" advTm="72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b="1" i="1" dirty="0" smtClean="0">
                <a:solidFill>
                  <a:srgbClr val="00B050"/>
                </a:solidFill>
              </a:rPr>
              <a:t>КОРГЕНИНЕР ДЭЭШ</a:t>
            </a:r>
          </a:p>
          <a:p>
            <a:pPr marL="0" indent="0" algn="ctr">
              <a:buNone/>
            </a:pPr>
            <a:r>
              <a:rPr lang="ru-RU" sz="4000" b="1" i="1" dirty="0" smtClean="0">
                <a:solidFill>
                  <a:srgbClr val="00B050"/>
                </a:solidFill>
              </a:rPr>
              <a:t> ЧЕТТИРДИМ!</a:t>
            </a:r>
          </a:p>
          <a:p>
            <a:pPr marL="0" indent="0" algn="ctr">
              <a:buNone/>
            </a:pPr>
            <a:endParaRPr lang="ru-RU" sz="4000" b="1" i="1" dirty="0">
              <a:solidFill>
                <a:srgbClr val="00B05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2780928"/>
            <a:ext cx="5015924" cy="33452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934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88"/>
    </mc:Choice>
    <mc:Fallback xmlns="">
      <p:transition spd="slow" advTm="47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720080"/>
          </a:xfrm>
        </p:spPr>
        <p:txBody>
          <a:bodyPr>
            <a:normAutofit/>
          </a:bodyPr>
          <a:lstStyle/>
          <a:p>
            <a:pPr algn="l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800" b="1" i="1" dirty="0" err="1" smtClean="0">
                <a:latin typeface="Times New Roman" pitchFamily="18" charset="0"/>
                <a:cs typeface="Times New Roman" pitchFamily="18" charset="0"/>
              </a:rPr>
              <a:t>Сорулгазы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20688"/>
            <a:ext cx="6995120" cy="5505475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</a:t>
            </a:r>
          </a:p>
          <a:p>
            <a:pPr algn="just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Угаан-медерел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оюннарынын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база 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мергежилдернин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дузазы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биле  баш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мээзинин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он  база 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солагай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талаларын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денге 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сайзырадыр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; 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демниг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шимчээшкинге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дыннадыгларны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дурген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шингээдип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алырынга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темпилиг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ажылдаарын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угаан-бодалын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база 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дыл-домаан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сайзырадыр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2.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гаан-медерел 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оюннарынын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кезектерин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ооредир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 баш 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мээзинин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демниг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ажылдаарын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, 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дыннадыгларны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дурген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шингээдирин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шингээдип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алырын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чугаазын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экижидер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34"/>
    </mc:Choice>
    <mc:Fallback xmlns="">
      <p:transition spd="slow" advTm="46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</p:spPr>
        <p:txBody>
          <a:bodyPr>
            <a:normAutofit/>
          </a:bodyPr>
          <a:lstStyle/>
          <a:p>
            <a:pPr algn="l"/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Чугулазы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80728"/>
            <a:ext cx="7211144" cy="5145435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Бичии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уругнун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озуп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сайзыраарынга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кол 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угланыышкыннар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ш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ингээдип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алыры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кичээнгейлиг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болуру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уг-шиин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тывары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чугаа-домак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угаан-бодалын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сагыш-сеткил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хайныышкыны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болур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Бир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эвес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ол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озуп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сайзыраарынга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угланыышкыннар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чедир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сайзыраваан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болза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оон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соонда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бичии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уругнун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сайзыралынга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бергедээшкиннер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туруп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болур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None/>
            </a:pP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Угаан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медерел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оюннары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база 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мергежилгелернин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дузазы-биле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баш 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мээзинин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кошкак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болгаш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куштуг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талаларын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илередип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болур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База 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баштын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мээзинин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он  биле 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солагай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талаларын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демниг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эп-харылзаалыг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ажылынга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дузалаар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53"/>
    </mc:Choice>
    <mc:Fallback xmlns="">
      <p:transition spd="slow" advTm="94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229600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1124744"/>
            <a:ext cx="7128792" cy="5030019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Бодум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ажылымда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дараазында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угаан-медерел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оюннарынын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кезектерин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ажыглап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турар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мен:</a:t>
            </a:r>
          </a:p>
          <a:p>
            <a:pPr algn="just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улегер-шыйыгларлыг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оюннар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just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массажтыг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бомбуктер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база 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шулуктер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дузазы-биле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оюннар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just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угаан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домак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нейро-речевая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)  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мергежилгелери-шулуктер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база 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холдун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шимчээшкиннери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3"/>
    </mc:Choice>
    <mc:Fallback xmlns="">
      <p:transition spd="slow" advTm="14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93726"/>
          </a:xfrm>
        </p:spPr>
        <p:txBody>
          <a:bodyPr>
            <a:normAutofit/>
          </a:bodyPr>
          <a:lstStyle/>
          <a:p>
            <a:r>
              <a:rPr lang="ru-RU" sz="2800" b="1" i="1" dirty="0" err="1" smtClean="0">
                <a:latin typeface="Times New Roman" pitchFamily="18" charset="0"/>
                <a:cs typeface="Times New Roman" pitchFamily="18" charset="0"/>
              </a:rPr>
              <a:t>Чижек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 « </a:t>
            </a:r>
            <a:r>
              <a:rPr lang="ru-RU" sz="2800" b="1" i="1" dirty="0" err="1" smtClean="0">
                <a:latin typeface="Times New Roman" pitchFamily="18" charset="0"/>
                <a:cs typeface="Times New Roman" pitchFamily="18" charset="0"/>
              </a:rPr>
              <a:t>оюн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 –схема 1»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80728"/>
            <a:ext cx="7715200" cy="514543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Сорулгазы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хары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угда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ийи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холу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биле  каш  точка 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барын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салаалар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биле 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коргузер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4" y="2060848"/>
            <a:ext cx="2792949" cy="41841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7984" y="2060848"/>
            <a:ext cx="3078018" cy="41056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74"/>
    </mc:Choice>
    <mc:Fallback xmlns="">
      <p:transition spd="slow" advTm="7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04056"/>
          </a:xfrm>
        </p:spPr>
        <p:txBody>
          <a:bodyPr>
            <a:normAutofit/>
          </a:bodyPr>
          <a:lstStyle/>
          <a:p>
            <a:r>
              <a:rPr lang="ru-RU" sz="2400" b="1" i="1" dirty="0" err="1" smtClean="0"/>
              <a:t>Чижек</a:t>
            </a:r>
            <a:r>
              <a:rPr lang="ru-RU" sz="2400" b="1" i="1" dirty="0" smtClean="0"/>
              <a:t> «</a:t>
            </a:r>
            <a:r>
              <a:rPr lang="ru-RU" sz="2400" b="1" i="1" dirty="0" err="1" smtClean="0"/>
              <a:t>оюн</a:t>
            </a:r>
            <a:r>
              <a:rPr lang="ru-RU" sz="2400" b="1" i="1" dirty="0" smtClean="0"/>
              <a:t> схема 2»</a:t>
            </a:r>
            <a:endParaRPr lang="ru-RU" sz="2400" b="1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92696"/>
            <a:ext cx="7499176" cy="5433467"/>
          </a:xfrm>
        </p:spPr>
        <p:txBody>
          <a:bodyPr>
            <a:normAutofit/>
          </a:bodyPr>
          <a:lstStyle/>
          <a:p>
            <a:r>
              <a:rPr lang="ru-RU" sz="2400" b="1" dirty="0" err="1" smtClean="0"/>
              <a:t>Сорулгазы</a:t>
            </a:r>
            <a:r>
              <a:rPr lang="ru-RU" sz="2400" b="1" dirty="0" smtClean="0"/>
              <a:t>:</a:t>
            </a:r>
            <a:r>
              <a:rPr lang="ru-RU" sz="2400" dirty="0" smtClean="0"/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хары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угда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ийи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холу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-биле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салааларны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шын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салыры.Кызыл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дорт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булунчук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ийи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салаа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бот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боттарынга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тудуш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турар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ногаан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он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ийи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салаа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адырык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турар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4" y="2204864"/>
            <a:ext cx="2890789" cy="3854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364725"/>
            <a:ext cx="2835386" cy="37805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02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5"/>
    </mc:Choice>
    <mc:Fallback xmlns="">
      <p:transition spd="slow" advTm="70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ru-RU" sz="2800" b="1" dirty="0" err="1" smtClean="0"/>
              <a:t>Чижек</a:t>
            </a:r>
            <a:r>
              <a:rPr lang="ru-RU" sz="2800" b="1" dirty="0" smtClean="0"/>
              <a:t> «</a:t>
            </a:r>
            <a:r>
              <a:rPr lang="ru-RU" sz="2800" b="1" dirty="0" err="1" smtClean="0"/>
              <a:t>оюн</a:t>
            </a:r>
            <a:r>
              <a:rPr lang="ru-RU" sz="2800" b="1" dirty="0" smtClean="0"/>
              <a:t> схема3»</a:t>
            </a:r>
            <a:endParaRPr lang="ru-RU" sz="2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08721"/>
            <a:ext cx="8229600" cy="5040560"/>
          </a:xfrm>
        </p:spPr>
        <p:txBody>
          <a:bodyPr/>
          <a:lstStyle/>
          <a:p>
            <a:r>
              <a:rPr lang="ru-RU" sz="2400" b="1" i="1" dirty="0" err="1" smtClean="0"/>
              <a:t>Сорулгазы</a:t>
            </a:r>
            <a:r>
              <a:rPr lang="ru-RU" sz="1600" dirty="0" smtClean="0"/>
              <a:t>:</a:t>
            </a:r>
            <a:r>
              <a:rPr lang="ru-RU" dirty="0" smtClean="0"/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хары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угда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ийи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холу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-биле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бижээн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саннарны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салаалары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биле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шын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коргузер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864" y="2195129"/>
            <a:ext cx="3995936" cy="2996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81" y="2195129"/>
            <a:ext cx="3913756" cy="29353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Звук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18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01"/>
    </mc:Choice>
    <mc:Fallback xmlns="">
      <p:transition spd="slow" advTm="71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i="1" dirty="0" err="1" smtClean="0"/>
              <a:t>Массажтыг</a:t>
            </a:r>
            <a:r>
              <a:rPr lang="ru-RU" sz="2800" b="1" i="1" dirty="0" smtClean="0"/>
              <a:t> </a:t>
            </a:r>
            <a:r>
              <a:rPr lang="ru-RU" sz="2800" b="1" i="1" dirty="0" err="1" smtClean="0"/>
              <a:t>мячиктер</a:t>
            </a:r>
            <a:r>
              <a:rPr lang="ru-RU" sz="2800" b="1" i="1" dirty="0" smtClean="0"/>
              <a:t> база </a:t>
            </a:r>
            <a:r>
              <a:rPr lang="ru-RU" sz="2800" b="1" i="1" dirty="0" err="1" smtClean="0"/>
              <a:t>шулуктер</a:t>
            </a:r>
            <a:r>
              <a:rPr lang="ru-RU" sz="2800" b="1" i="1" dirty="0" smtClean="0"/>
              <a:t> </a:t>
            </a:r>
            <a:r>
              <a:rPr lang="ru-RU" sz="2800" b="1" i="1" dirty="0" err="1" smtClean="0"/>
              <a:t>дузазы</a:t>
            </a:r>
            <a:r>
              <a:rPr lang="ru-RU" sz="2800" b="1" i="1" dirty="0" smtClean="0"/>
              <a:t> биле </a:t>
            </a:r>
            <a:r>
              <a:rPr lang="ru-RU" sz="2800" b="1" i="1" dirty="0" err="1" smtClean="0"/>
              <a:t>оюннар</a:t>
            </a:r>
            <a:endParaRPr lang="ru-RU" sz="2800" b="1" i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2348879"/>
            <a:ext cx="3711393" cy="27835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982" y="2325363"/>
            <a:ext cx="3742750" cy="28070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326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74"/>
    </mc:Choice>
    <mc:Fallback xmlns="">
      <p:transition spd="slow" advTm="63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02234"/>
          </a:xfrm>
        </p:spPr>
        <p:txBody>
          <a:bodyPr>
            <a:normAutofit/>
          </a:bodyPr>
          <a:lstStyle/>
          <a:p>
            <a:r>
              <a:rPr lang="ru-RU" sz="2800" dirty="0" err="1" smtClean="0"/>
              <a:t>Массажтыг</a:t>
            </a:r>
            <a:r>
              <a:rPr lang="ru-RU" sz="2800" dirty="0" smtClean="0"/>
              <a:t> </a:t>
            </a:r>
            <a:r>
              <a:rPr lang="ru-RU" sz="2800" dirty="0" err="1" smtClean="0"/>
              <a:t>мячиктер</a:t>
            </a:r>
            <a:r>
              <a:rPr lang="ru-RU" sz="2800" dirty="0" smtClean="0"/>
              <a:t> </a:t>
            </a:r>
            <a:r>
              <a:rPr lang="ru-RU" sz="2800" dirty="0" err="1" smtClean="0"/>
              <a:t>салаанын</a:t>
            </a:r>
            <a:r>
              <a:rPr lang="ru-RU" sz="2800" dirty="0" smtClean="0"/>
              <a:t> </a:t>
            </a:r>
            <a:r>
              <a:rPr lang="ru-RU" sz="2800" dirty="0" err="1" smtClean="0"/>
              <a:t>бичии</a:t>
            </a:r>
            <a:r>
              <a:rPr lang="ru-RU" sz="2800" dirty="0" smtClean="0"/>
              <a:t> </a:t>
            </a:r>
            <a:r>
              <a:rPr lang="ru-RU" sz="2800" dirty="0" err="1" smtClean="0"/>
              <a:t>шичээшкиннеринге</a:t>
            </a:r>
            <a:r>
              <a:rPr lang="ru-RU" sz="2800" dirty="0" smtClean="0"/>
              <a:t> </a:t>
            </a:r>
            <a:r>
              <a:rPr lang="ru-RU" sz="2800" dirty="0" err="1" smtClean="0"/>
              <a:t>дузалаар</a:t>
            </a:r>
            <a:r>
              <a:rPr lang="ru-RU" sz="2800" dirty="0" smtClean="0"/>
              <a:t> база </a:t>
            </a:r>
            <a:r>
              <a:rPr lang="ru-RU" sz="2800" dirty="0" err="1" smtClean="0"/>
              <a:t>шын</a:t>
            </a:r>
            <a:r>
              <a:rPr lang="ru-RU" sz="2800" dirty="0" smtClean="0"/>
              <a:t> </a:t>
            </a:r>
            <a:r>
              <a:rPr lang="ru-RU" sz="2800" dirty="0" err="1" smtClean="0"/>
              <a:t>угланыышкынарны</a:t>
            </a:r>
            <a:r>
              <a:rPr lang="ru-RU" sz="2800" dirty="0" smtClean="0"/>
              <a:t> </a:t>
            </a:r>
            <a:r>
              <a:rPr lang="ru-RU" sz="2800" dirty="0" err="1" smtClean="0"/>
              <a:t>берге</a:t>
            </a:r>
            <a:r>
              <a:rPr lang="ru-RU" sz="2800" dirty="0" smtClean="0"/>
              <a:t> </a:t>
            </a:r>
            <a:r>
              <a:rPr lang="ru-RU" sz="2800" dirty="0" err="1" smtClean="0"/>
              <a:t>эвес</a:t>
            </a:r>
            <a:r>
              <a:rPr lang="ru-RU" sz="2800" dirty="0" smtClean="0"/>
              <a:t> </a:t>
            </a:r>
            <a:r>
              <a:rPr lang="ru-RU" sz="2800" dirty="0" err="1" smtClean="0"/>
              <a:t>шулуктер</a:t>
            </a:r>
            <a:r>
              <a:rPr lang="ru-RU" sz="2800" dirty="0" smtClean="0"/>
              <a:t>-биле </a:t>
            </a:r>
            <a:r>
              <a:rPr lang="ru-RU" sz="2800" dirty="0" err="1" smtClean="0"/>
              <a:t>картай</a:t>
            </a:r>
            <a:r>
              <a:rPr lang="ru-RU" sz="2800" dirty="0" smtClean="0"/>
              <a:t> </a:t>
            </a:r>
            <a:r>
              <a:rPr lang="ru-RU" sz="2800" dirty="0" err="1" smtClean="0"/>
              <a:t>дыл-домаан</a:t>
            </a:r>
            <a:r>
              <a:rPr lang="ru-RU" sz="2800" dirty="0" smtClean="0"/>
              <a:t> </a:t>
            </a:r>
            <a:r>
              <a:rPr lang="ru-RU" sz="2800" dirty="0" err="1" smtClean="0"/>
              <a:t>сайзырадыр</a:t>
            </a:r>
            <a:r>
              <a:rPr lang="ru-RU" sz="2800" dirty="0" smtClean="0"/>
              <a:t>.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2808312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Мячикти</a:t>
            </a:r>
            <a:r>
              <a:rPr lang="ru-RU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долгандыр</a:t>
            </a:r>
            <a:r>
              <a:rPr lang="ru-RU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чууктап</a:t>
            </a:r>
            <a:endParaRPr lang="ru-RU" sz="26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Аткаар</a:t>
            </a:r>
            <a:r>
              <a:rPr lang="ru-RU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бурунгаар</a:t>
            </a:r>
            <a:r>
              <a:rPr lang="ru-RU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сывыртаал</a:t>
            </a:r>
            <a:endParaRPr lang="ru-RU" sz="26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Мячик-биле </a:t>
            </a:r>
            <a:r>
              <a:rPr lang="ru-RU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адышты</a:t>
            </a:r>
            <a:r>
              <a:rPr lang="ru-RU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суйбап</a:t>
            </a:r>
            <a:endParaRPr lang="ru-RU" sz="26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Оон</a:t>
            </a:r>
            <a:r>
              <a:rPr lang="ru-RU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соонда</a:t>
            </a:r>
            <a:r>
              <a:rPr lang="ru-RU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дынзыг</a:t>
            </a:r>
            <a:r>
              <a:rPr lang="ru-RU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тудаал</a:t>
            </a:r>
            <a:r>
              <a:rPr lang="ru-RU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0" indent="0">
              <a:buNone/>
            </a:pPr>
            <a:endParaRPr lang="ru-RU" sz="2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База </a:t>
            </a:r>
            <a:r>
              <a:rPr lang="ru-RU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бир</a:t>
            </a:r>
            <a:r>
              <a:rPr lang="ru-RU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аргазы</a:t>
            </a:r>
            <a:r>
              <a:rPr lang="ru-RU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мячикти</a:t>
            </a:r>
            <a:r>
              <a:rPr lang="ru-RU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холдар</a:t>
            </a:r>
            <a:r>
              <a:rPr lang="ru-RU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ru-RU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Аразынга</a:t>
            </a:r>
            <a:r>
              <a:rPr lang="ru-RU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аай-дедир</a:t>
            </a:r>
            <a:r>
              <a:rPr lang="ru-RU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октаал</a:t>
            </a:r>
            <a:endParaRPr lang="ru-RU" sz="26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кылдыныглар</a:t>
            </a:r>
            <a:r>
              <a:rPr lang="ru-RU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состерге</a:t>
            </a:r>
            <a:r>
              <a:rPr lang="ru-RU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таарышкан</a:t>
            </a:r>
            <a:r>
              <a:rPr lang="ru-RU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турар</a:t>
            </a:r>
            <a:r>
              <a:rPr lang="ru-RU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   </a:t>
            </a:r>
            <a:endParaRPr lang="ru-RU" sz="2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276872"/>
            <a:ext cx="3947931" cy="29609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367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52"/>
    </mc:Choice>
    <mc:Fallback xmlns="">
      <p:transition spd="slow" advTm="70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176</TotalTime>
  <Words>318</Words>
  <Application>Microsoft Office PowerPoint</Application>
  <PresentationFormat>Экран (4:3)</PresentationFormat>
  <Paragraphs>36</Paragraphs>
  <Slides>11</Slides>
  <Notes>0</Notes>
  <HiddenSlides>0</HiddenSlides>
  <MMClips>14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Times New Roman</vt:lpstr>
      <vt:lpstr>Trebuchet MS</vt:lpstr>
      <vt:lpstr>Wingdings 3</vt:lpstr>
      <vt:lpstr>Грань</vt:lpstr>
      <vt:lpstr>   Тема: «Улуг болгаш ортумак болуктун уругларынга угаан-медерел сайзырадырынын янзы-буру оюннары-болгаш мергежилгелери»                                                                                         Тургускан башкы: Ооржак Л.К-С </vt:lpstr>
      <vt:lpstr>  Сорулгазы:</vt:lpstr>
      <vt:lpstr>Чугулазы:</vt:lpstr>
      <vt:lpstr>Презентация PowerPoint</vt:lpstr>
      <vt:lpstr>Чижек « оюн –схема 1»</vt:lpstr>
      <vt:lpstr>Чижек «оюн схема 2»</vt:lpstr>
      <vt:lpstr>Чижек «оюн схема3»</vt:lpstr>
      <vt:lpstr>Массажтыг мячиктер база шулуктер дузазы биле оюннар</vt:lpstr>
      <vt:lpstr>Массажтыг мячиктер салаанын бичии шичээшкиннеринге дузалаар база шын угланыышкынарны берге эвес шулуктер-биле картай дыл-домаан сайзырадыр.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Челээш</cp:lastModifiedBy>
  <cp:revision>20</cp:revision>
  <dcterms:created xsi:type="dcterms:W3CDTF">2024-02-04T11:49:04Z</dcterms:created>
  <dcterms:modified xsi:type="dcterms:W3CDTF">2024-02-04T15:25:40Z</dcterms:modified>
</cp:coreProperties>
</file>